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8" r:id="rId3"/>
    <p:sldId id="269" r:id="rId4"/>
    <p:sldId id="270" r:id="rId5"/>
    <p:sldId id="271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343" autoAdjust="0"/>
  </p:normalViewPr>
  <p:slideViewPr>
    <p:cSldViewPr snapToGrid="0">
      <p:cViewPr>
        <p:scale>
          <a:sx n="100" d="100"/>
          <a:sy n="100" d="100"/>
        </p:scale>
        <p:origin x="702" y="420"/>
      </p:cViewPr>
      <p:guideLst/>
    </p:cSldViewPr>
  </p:slideViewPr>
  <p:notesTextViewPr>
    <p:cViewPr>
      <p:scale>
        <a:sx n="3" d="2"/>
        <a:sy n="3" d="2"/>
      </p:scale>
      <p:origin x="0" y="-3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532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Kodun çıktısı incelendiğinde sinyallerin herhangi birinde yaşanan her değişiklikte çıktı verilmektedir.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15524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5787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27.10.2021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/>
          <p:cNvSpPr/>
          <p:nvPr/>
        </p:nvSpPr>
        <p:spPr>
          <a:xfrm>
            <a:off x="123435" y="141370"/>
            <a:ext cx="33909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Otomatize TestBench Hazırlama</a:t>
            </a:r>
            <a:endParaRPr lang="tr-TR" b="1"/>
          </a:p>
        </p:txBody>
      </p:sp>
      <p:sp>
        <p:nvSpPr>
          <p:cNvPr id="3" name="Dikdörtgen 2"/>
          <p:cNvSpPr/>
          <p:nvPr/>
        </p:nvSpPr>
        <p:spPr>
          <a:xfrm>
            <a:off x="334781" y="685242"/>
            <a:ext cx="114324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Testbench’in bir modül test edilirken girişlerini otomatik olarak verip, çıktılarını beklenen değerler ile karşılaştırması, manual olarak gözlem yaparken gözden kaçabilecek hataların önlenmesi için önemlidir.</a:t>
            </a:r>
            <a:endParaRPr lang="tr-TR"/>
          </a:p>
        </p:txBody>
      </p:sp>
      <p:pic>
        <p:nvPicPr>
          <p:cNvPr id="8" name="Resim 7"/>
          <p:cNvPicPr/>
          <p:nvPr/>
        </p:nvPicPr>
        <p:blipFill>
          <a:blip r:embed="rId3"/>
          <a:stretch>
            <a:fillRect/>
          </a:stretch>
        </p:blipFill>
        <p:spPr>
          <a:xfrm>
            <a:off x="3856562" y="1838933"/>
            <a:ext cx="3833392" cy="285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2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17976" y="291272"/>
            <a:ext cx="3082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latin typeface="Times New Roman" panose="02020603050405020304" pitchFamily="18" charset="0"/>
                <a:ea typeface="Calibri" panose="020F0502020204030204" pitchFamily="34" charset="0"/>
              </a:rPr>
              <a:t>Gözlem Sistem Fonksiyonları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217976" y="795658"/>
            <a:ext cx="1838965" cy="3380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1600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Monitör</a:t>
            </a:r>
            <a:endParaRPr lang="tr-TR" sz="1600" b="1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Dikdörtgen 5"/>
          <p:cNvSpPr/>
          <p:nvPr/>
        </p:nvSpPr>
        <p:spPr>
          <a:xfrm>
            <a:off x="679554" y="1268753"/>
            <a:ext cx="10982794" cy="981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Monitor ifadesi, tasarımda gözlemlenmek istenen sinyallerden herhangi biri değişmesi durumunda konsola değerinin bastırılmasının sağlayan bir yapıdır. Monitör fonksiyonun format kısmında %d decimal, %b binary, %h hexadecimal, %s karakter string,  ifade etmektedir.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Dikdörtgen 6"/>
          <p:cNvSpPr/>
          <p:nvPr/>
        </p:nvSpPr>
        <p:spPr>
          <a:xfrm>
            <a:off x="679554" y="2469629"/>
            <a:ext cx="3946273" cy="3886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49580"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$monitor ("format", arguman1, ... );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Resim 7"/>
          <p:cNvPicPr/>
          <p:nvPr/>
        </p:nvPicPr>
        <p:blipFill>
          <a:blip r:embed="rId3"/>
          <a:stretch>
            <a:fillRect/>
          </a:stretch>
        </p:blipFill>
        <p:spPr>
          <a:xfrm>
            <a:off x="3038787" y="3077778"/>
            <a:ext cx="5940425" cy="220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8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/>
          <p:cNvSpPr/>
          <p:nvPr/>
        </p:nvSpPr>
        <p:spPr>
          <a:xfrm>
            <a:off x="424894" y="221734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Display</a:t>
            </a:r>
            <a:endParaRPr lang="tr-TR" b="1"/>
          </a:p>
        </p:txBody>
      </p:sp>
      <p:sp>
        <p:nvSpPr>
          <p:cNvPr id="3" name="Dikdörtgen 2"/>
          <p:cNvSpPr/>
          <p:nvPr/>
        </p:nvSpPr>
        <p:spPr>
          <a:xfrm>
            <a:off x="424894" y="591066"/>
            <a:ext cx="11404600" cy="1380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Display ifadesi, monitör’de olduğu gibi ekrana değişkenlerin değerlerini yazmaktadır. Ancak sadece display çağrıldığı yerde tek bir defa değişkenlerin değerlerini konsola bastırmaktadır.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Aşağıdaki testbench kod parçacığında display sistem fonksiyonu kullanılmaktadır. Initial bloğu çalıştırılıp display satırlarına geldiğinde ekrana o anda a ve b’nin değerleri ve kaçıncı nanosaniye’de ise bastırılacaktır.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Resim 3"/>
          <p:cNvPicPr/>
          <p:nvPr/>
        </p:nvPicPr>
        <p:blipFill>
          <a:blip r:embed="rId2"/>
          <a:stretch>
            <a:fillRect/>
          </a:stretch>
        </p:blipFill>
        <p:spPr>
          <a:xfrm>
            <a:off x="3679825" y="2340776"/>
            <a:ext cx="4400550" cy="2457450"/>
          </a:xfrm>
          <a:prstGeom prst="rect">
            <a:avLst/>
          </a:prstGeom>
        </p:spPr>
      </p:pic>
      <p:pic>
        <p:nvPicPr>
          <p:cNvPr id="5" name="Resim 4"/>
          <p:cNvPicPr/>
          <p:nvPr/>
        </p:nvPicPr>
        <p:blipFill>
          <a:blip r:embed="rId3"/>
          <a:stretch>
            <a:fillRect/>
          </a:stretch>
        </p:blipFill>
        <p:spPr>
          <a:xfrm>
            <a:off x="4976812" y="5167558"/>
            <a:ext cx="1552575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8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70327" y="212899"/>
            <a:ext cx="2626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Otonom Testbench Örneği</a:t>
            </a:r>
            <a:endParaRPr lang="tr-TR"/>
          </a:p>
        </p:txBody>
      </p:sp>
      <p:sp>
        <p:nvSpPr>
          <p:cNvPr id="8" name="Dikdörtgen 7"/>
          <p:cNvSpPr/>
          <p:nvPr/>
        </p:nvSpPr>
        <p:spPr>
          <a:xfrm>
            <a:off x="396422" y="1127556"/>
            <a:ext cx="915635" cy="2766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 Code</a:t>
            </a:r>
            <a:endParaRPr lang="tr-TR" sz="12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Dikdörtgen 8"/>
          <p:cNvSpPr/>
          <p:nvPr/>
        </p:nvSpPr>
        <p:spPr>
          <a:xfrm>
            <a:off x="4803171" y="436872"/>
            <a:ext cx="863057" cy="2766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TestBench</a:t>
            </a:r>
            <a:endParaRPr lang="tr-TR" sz="12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780" y="1993900"/>
            <a:ext cx="2295525" cy="2362200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9387" y="397565"/>
            <a:ext cx="2428875" cy="6191250"/>
          </a:xfrm>
          <a:prstGeom prst="rect">
            <a:avLst/>
          </a:prstGeom>
        </p:spPr>
      </p:pic>
      <p:pic>
        <p:nvPicPr>
          <p:cNvPr id="12" name="Resi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4550" y="3175000"/>
            <a:ext cx="81915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02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2295</TotalTime>
  <Words>162</Words>
  <Application>Microsoft Office PowerPoint</Application>
  <PresentationFormat>Geniş ekran</PresentationFormat>
  <Paragraphs>18</Paragraphs>
  <Slides>5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100</cp:revision>
  <dcterms:created xsi:type="dcterms:W3CDTF">2021-10-07T19:14:53Z</dcterms:created>
  <dcterms:modified xsi:type="dcterms:W3CDTF">2021-10-27T19:22:47Z</dcterms:modified>
</cp:coreProperties>
</file>

<file path=docProps/thumbnail.jpeg>
</file>